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30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Parlons!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8600" y="1219200"/>
            <a:ext cx="8463108" cy="107721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You have just run into a friend at the airport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69236" y="2590800"/>
            <a:ext cx="8522472" cy="83099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In general, what do you normally do in the morning, at school, and at night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236" y="3733800"/>
            <a:ext cx="8522472" cy="95410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What did you do this morning or last night that was different from your typical day?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2412" y="5791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Try to g</a:t>
            </a:r>
            <a:r>
              <a:rPr lang="en-US" sz="2400" dirty="0" smtClean="0">
                <a:latin typeface="Kristen ITC" pitchFamily="66" charset="0"/>
              </a:rPr>
              <a:t>ive opinions and details about the people, things, activities, and places that are part of your day!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2412" y="4973652"/>
            <a:ext cx="8522472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where, what time, with whom and why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81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68</cp:revision>
  <cp:lastPrinted>2012-01-19T11:58:24Z</cp:lastPrinted>
  <dcterms:created xsi:type="dcterms:W3CDTF">2011-09-14T23:22:57Z</dcterms:created>
  <dcterms:modified xsi:type="dcterms:W3CDTF">2012-01-19T12:06:48Z</dcterms:modified>
</cp:coreProperties>
</file>